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</p:sldIdLst>
  <p:sldSz cx="9144000" cy="5143500" type="screen16x9"/>
  <p:notesSz cx="6858000" cy="9144000"/>
  <p:embeddedFontLst>
    <p:embeddedFont>
      <p:font typeface="Amatic SC" panose="020B0604020202020204" charset="-79"/>
      <p:regular r:id="rId27"/>
      <p:bold r:id="rId28"/>
    </p:embeddedFont>
    <p:embeddedFont>
      <p:font typeface="Quicksand" panose="020B0604020202020204" charset="0"/>
      <p:regular r:id="rId29"/>
      <p:bold r:id="rId30"/>
    </p:embeddedFont>
    <p:embeddedFont>
      <p:font typeface="Short Stack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85182F-F9EB-46F8-92CD-5259CCF75BBA}">
  <a:tblStyle styleId="{C485182F-F9EB-46F8-92CD-5259CCF75B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&amp;utm_source=slidescarniv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roller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amati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quicksan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>
            <a:spLocks noGrp="1"/>
          </p:cNvSpPr>
          <p:nvPr>
            <p:ph type="title"/>
          </p:nvPr>
        </p:nvSpPr>
        <p:spPr>
          <a:xfrm>
            <a:off x="1028375" y="417275"/>
            <a:ext cx="3544500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it-IT" dirty="0"/>
              <a:t>Un’immagine</a:t>
            </a:r>
            <a:br>
              <a:rPr lang="it-IT" dirty="0"/>
            </a:br>
            <a:r>
              <a:rPr lang="it-IT" dirty="0"/>
              <a:t>vale più di mille parole</a:t>
            </a:r>
            <a:endParaRPr dirty="0"/>
          </a:p>
        </p:txBody>
      </p:sp>
      <p:sp>
        <p:nvSpPr>
          <p:cNvPr id="764" name="Google Shape;764;p22"/>
          <p:cNvSpPr txBox="1">
            <a:spLocks noGrp="1"/>
          </p:cNvSpPr>
          <p:nvPr>
            <p:ph type="body" idx="1"/>
          </p:nvPr>
        </p:nvSpPr>
        <p:spPr>
          <a:xfrm>
            <a:off x="1028375" y="1327951"/>
            <a:ext cx="35445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pic>
        <p:nvPicPr>
          <p:cNvPr id="765" name="Google Shape;765;p22"/>
          <p:cNvPicPr preferRelativeResize="0"/>
          <p:nvPr/>
        </p:nvPicPr>
        <p:blipFill rotWithShape="1">
          <a:blip r:embed="rId3">
            <a:alphaModFix/>
          </a:blip>
          <a:srcRect l="11825" r="37379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"/>
          <p:cNvSpPr txBox="1">
            <a:spLocks noGrp="1"/>
          </p:cNvSpPr>
          <p:nvPr>
            <p:ph type="title" idx="4294967295"/>
          </p:nvPr>
        </p:nvSpPr>
        <p:spPr>
          <a:xfrm>
            <a:off x="1387800" y="178825"/>
            <a:ext cx="6368400" cy="44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dirty="0">
                <a:solidFill>
                  <a:schemeClr val="lt1"/>
                </a:solidFill>
              </a:rPr>
              <a:t>Vuoi un grande impatto? Usa un’immagine grande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72" name="Google Shape;772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4"/>
          <p:cNvSpPr txBox="1">
            <a:spLocks noGrp="1"/>
          </p:cNvSpPr>
          <p:nvPr>
            <p:ph type="title" idx="4294967295"/>
          </p:nvPr>
        </p:nvSpPr>
        <p:spPr>
          <a:xfrm>
            <a:off x="1028375" y="7797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diagrammi per spiegare le tue idee</a:t>
            </a:r>
            <a:endParaRPr dirty="0"/>
          </a:p>
        </p:txBody>
      </p:sp>
      <p:sp>
        <p:nvSpPr>
          <p:cNvPr id="778" name="Google Shape;778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79" name="Google Shape;779;p24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30485C">
              <a:alpha val="2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24"/>
          <p:cNvGrpSpPr/>
          <p:nvPr/>
        </p:nvGrpSpPr>
        <p:grpSpPr>
          <a:xfrm>
            <a:off x="1107046" y="1315125"/>
            <a:ext cx="2505423" cy="669600"/>
            <a:chOff x="1107046" y="1315125"/>
            <a:chExt cx="2505423" cy="669600"/>
          </a:xfrm>
        </p:grpSpPr>
        <p:cxnSp>
          <p:nvCxnSpPr>
            <p:cNvPr id="781" name="Google Shape;781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2" name="Google Shape;782;p24"/>
            <p:cNvSpPr txBox="1"/>
            <p:nvPr/>
          </p:nvSpPr>
          <p:spPr>
            <a:xfrm>
              <a:off x="1107046" y="1315125"/>
              <a:ext cx="206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3</a:t>
              </a:r>
              <a:endParaRPr sz="12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3" name="Google Shape;783;p24"/>
          <p:cNvGrpSpPr/>
          <p:nvPr/>
        </p:nvGrpSpPr>
        <p:grpSpPr>
          <a:xfrm>
            <a:off x="5517319" y="1315125"/>
            <a:ext cx="2564006" cy="669600"/>
            <a:chOff x="5517319" y="1315125"/>
            <a:chExt cx="2564006" cy="669600"/>
          </a:xfrm>
        </p:grpSpPr>
        <p:cxnSp>
          <p:nvCxnSpPr>
            <p:cNvPr id="784" name="Google Shape;784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5" name="Google Shape;785;p24"/>
            <p:cNvSpPr txBox="1"/>
            <p:nvPr/>
          </p:nvSpPr>
          <p:spPr>
            <a:xfrm>
              <a:off x="5962125" y="1315125"/>
              <a:ext cx="21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1</a:t>
              </a:r>
              <a:endParaRPr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24"/>
          <p:cNvGrpSpPr/>
          <p:nvPr/>
        </p:nvGrpSpPr>
        <p:grpSpPr>
          <a:xfrm>
            <a:off x="3273824" y="3535140"/>
            <a:ext cx="2564100" cy="1143785"/>
            <a:chOff x="3273824" y="3535140"/>
            <a:chExt cx="2564100" cy="1143785"/>
          </a:xfrm>
        </p:grpSpPr>
        <p:cxnSp>
          <p:nvCxnSpPr>
            <p:cNvPr id="787" name="Google Shape;787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788" name="Google Shape;788;p24"/>
            <p:cNvSpPr txBox="1"/>
            <p:nvPr/>
          </p:nvSpPr>
          <p:spPr>
            <a:xfrm>
              <a:off x="3273824" y="4009325"/>
              <a:ext cx="2564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2</a:t>
              </a:r>
              <a:endParaRPr sz="1200" b="1">
                <a:solidFill>
                  <a:schemeClr val="accen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Vestibulum nec congue tempus lorem ipsum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789" name="Google Shape;789;p24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Vestibulum nec congue tempus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0" name="Google Shape;790;p24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chemeClr val="accent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4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chemeClr val="accent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4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4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chemeClr val="accent2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4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4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Una tabella per confrontare i dati</a:t>
            </a:r>
            <a:endParaRPr dirty="0"/>
          </a:p>
        </p:txBody>
      </p:sp>
      <p:graphicFrame>
        <p:nvGraphicFramePr>
          <p:cNvPr id="801" name="Google Shape;801;p25"/>
          <p:cNvGraphicFramePr/>
          <p:nvPr>
            <p:extLst>
              <p:ext uri="{D42A27DB-BD31-4B8C-83A1-F6EECF244321}">
                <p14:modId xmlns:p14="http://schemas.microsoft.com/office/powerpoint/2010/main" val="3401583470"/>
              </p:ext>
            </p:extLst>
          </p:nvPr>
        </p:nvGraphicFramePr>
        <p:xfrm>
          <a:off x="952500" y="1716881"/>
          <a:ext cx="7239000" cy="2289400"/>
        </p:xfrm>
        <a:graphic>
          <a:graphicData uri="http://schemas.openxmlformats.org/drawingml/2006/table">
            <a:tbl>
              <a:tblPr>
                <a:noFill/>
                <a:tableStyleId>{C485182F-F9EB-46F8-92CD-5259CCF75BBA}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Giallo</a:t>
                      </a:r>
                      <a:endParaRPr sz="1100" dirty="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</a:t>
                      </a:r>
                      <a:endParaRPr sz="1100" dirty="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3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dk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Arancione</a:t>
                      </a:r>
                      <a:endParaRPr sz="1100" dirty="0">
                        <a:solidFill>
                          <a:schemeClr val="dk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sz="1800" b="1" dirty="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02" name="Google Shape;802;p2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6"/>
          <p:cNvSpPr/>
          <p:nvPr/>
        </p:nvSpPr>
        <p:spPr>
          <a:xfrm>
            <a:off x="514725" y="6377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6"/>
          <p:cNvSpPr txBox="1">
            <a:spLocks noGrp="1"/>
          </p:cNvSpPr>
          <p:nvPr>
            <p:ph type="title"/>
          </p:nvPr>
        </p:nvSpPr>
        <p:spPr>
          <a:xfrm>
            <a:off x="1028375" y="9507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Mappa</a:t>
            </a:r>
            <a:endParaRPr dirty="0"/>
          </a:p>
        </p:txBody>
      </p:sp>
      <p:sp>
        <p:nvSpPr>
          <p:cNvPr id="809" name="Google Shape;809;p26"/>
          <p:cNvSpPr/>
          <p:nvPr/>
        </p:nvSpPr>
        <p:spPr>
          <a:xfrm>
            <a:off x="4098898" y="1187984"/>
            <a:ext cx="796200" cy="372383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" sz="1000" dirty="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 nostro ufficio</a:t>
            </a:r>
            <a:endParaRPr sz="1000" dirty="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0" name="Google Shape;810;p2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11" name="Google Shape;811;p26"/>
          <p:cNvSpPr txBox="1">
            <a:spLocks noGrp="1"/>
          </p:cNvSpPr>
          <p:nvPr>
            <p:ph type="body" idx="4294967295"/>
          </p:nvPr>
        </p:nvSpPr>
        <p:spPr>
          <a:xfrm>
            <a:off x="712350" y="45283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</a:endParaRPr>
          </a:p>
        </p:txBody>
      </p:sp>
      <p:sp>
        <p:nvSpPr>
          <p:cNvPr id="812" name="Google Shape;812;p26"/>
          <p:cNvSpPr/>
          <p:nvPr/>
        </p:nvSpPr>
        <p:spPr>
          <a:xfrm rot="1478230">
            <a:off x="1130961" y="18161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3" name="Google Shape;813;p26"/>
          <p:cNvSpPr/>
          <p:nvPr/>
        </p:nvSpPr>
        <p:spPr>
          <a:xfrm rot="1478230">
            <a:off x="2799161" y="334814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4" name="Google Shape;814;p26"/>
          <p:cNvSpPr/>
          <p:nvPr/>
        </p:nvSpPr>
        <p:spPr>
          <a:xfrm rot="1478230">
            <a:off x="3803111" y="155192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5" name="Google Shape;815;p26"/>
          <p:cNvSpPr/>
          <p:nvPr/>
        </p:nvSpPr>
        <p:spPr>
          <a:xfrm rot="1478230">
            <a:off x="4526086" y="36784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6" name="Google Shape;816;p26"/>
          <p:cNvSpPr/>
          <p:nvPr/>
        </p:nvSpPr>
        <p:spPr>
          <a:xfrm rot="1478230">
            <a:off x="6594511" y="2080472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17" name="Google Shape;817;p26"/>
          <p:cNvSpPr/>
          <p:nvPr/>
        </p:nvSpPr>
        <p:spPr>
          <a:xfrm rot="1478230">
            <a:off x="7291936" y="3719297"/>
            <a:ext cx="223319" cy="18832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it-IT" dirty="0" err="1">
                <a:solidFill>
                  <a:schemeClr val="lt1"/>
                </a:solidFill>
              </a:rPr>
              <a:t>Whoa</a:t>
            </a:r>
            <a:r>
              <a:rPr lang="it-IT" dirty="0">
                <a:solidFill>
                  <a:schemeClr val="lt1"/>
                </a:solidFill>
              </a:rPr>
              <a:t>! È un gran numero, non sei orgoglioso?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284031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30" name="Google Shape;830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1047339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it-IT" sz="2000" dirty="0"/>
              <a:t>Sono un sacco di soldi</a:t>
            </a:r>
            <a:endParaRPr sz="2000" dirty="0"/>
          </a:p>
        </p:txBody>
      </p:sp>
      <p:sp>
        <p:nvSpPr>
          <p:cNvPr id="831" name="Google Shape;831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2912925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32" name="Google Shape;832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3676233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2000" dirty="0"/>
              <a:t>Ottimo successo!</a:t>
            </a:r>
            <a:endParaRPr sz="2000" dirty="0"/>
          </a:p>
        </p:txBody>
      </p:sp>
      <p:sp>
        <p:nvSpPr>
          <p:cNvPr id="833" name="Google Shape;833;p28"/>
          <p:cNvSpPr txBox="1">
            <a:spLocks noGrp="1"/>
          </p:cNvSpPr>
          <p:nvPr>
            <p:ph type="ctrTitle" idx="4294967295"/>
          </p:nvPr>
        </p:nvSpPr>
        <p:spPr>
          <a:xfrm>
            <a:off x="1166650" y="1598478"/>
            <a:ext cx="68106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34" name="Google Shape;834;p28"/>
          <p:cNvSpPr txBox="1">
            <a:spLocks noGrp="1"/>
          </p:cNvSpPr>
          <p:nvPr>
            <p:ph type="subTitle" idx="4294967295"/>
          </p:nvPr>
        </p:nvSpPr>
        <p:spPr>
          <a:xfrm>
            <a:off x="1166650" y="2361786"/>
            <a:ext cx="68106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it-IT" sz="2000" dirty="0"/>
              <a:t>E molti utenti</a:t>
            </a:r>
            <a:endParaRPr sz="2000" dirty="0"/>
          </a:p>
        </p:txBody>
      </p:sp>
      <p:sp>
        <p:nvSpPr>
          <p:cNvPr id="835" name="Google Shape;835;p2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632317" y="1714626"/>
            <a:ext cx="3305700" cy="2084824"/>
            <a:chOff x="5632317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3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1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Lorem 2</a:t>
              </a:r>
              <a:endParaRPr sz="24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Lorem ipsum dolor sit amet, consectetur adipiscing elit. Duis sit amet odio vel purus bibendum luctus. Morbi iaculis dapibus tristique. In hac habitasse platea dictumst.</a:t>
              </a:r>
              <a:endParaRPr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Rivediamo alcuni concetti</a:t>
            </a:r>
            <a:endParaRPr dirty="0"/>
          </a:p>
        </p:txBody>
      </p:sp>
      <p:sp>
        <p:nvSpPr>
          <p:cNvPr id="856" name="Google Shape;856;p30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</a:p>
        </p:txBody>
      </p:sp>
      <p:sp>
        <p:nvSpPr>
          <p:cNvPr id="857" name="Google Shape;857;p30"/>
          <p:cNvSpPr txBox="1">
            <a:spLocks noGrp="1"/>
          </p:cNvSpPr>
          <p:nvPr>
            <p:ph type="body" idx="2"/>
          </p:nvPr>
        </p:nvSpPr>
        <p:spPr>
          <a:xfrm>
            <a:off x="3439713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 cielo limpido e del mare profondo. Si trova tra viola e verde sullo spettro ottico.</a:t>
            </a:r>
          </a:p>
        </p:txBody>
      </p:sp>
      <p:sp>
        <p:nvSpPr>
          <p:cNvPr id="858" name="Google Shape;858;p30"/>
          <p:cNvSpPr txBox="1">
            <a:spLocks noGrp="1"/>
          </p:cNvSpPr>
          <p:nvPr>
            <p:ph type="body" idx="3"/>
          </p:nvPr>
        </p:nvSpPr>
        <p:spPr>
          <a:xfrm>
            <a:off x="5851051" y="14310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Rosso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59" name="Google Shape;859;p3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60" name="Google Shape;860;p30"/>
          <p:cNvSpPr txBox="1">
            <a:spLocks noGrp="1"/>
          </p:cNvSpPr>
          <p:nvPr>
            <p:ph type="body" idx="1"/>
          </p:nvPr>
        </p:nvSpPr>
        <p:spPr>
          <a:xfrm>
            <a:off x="1028375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dell'oro, del burro e dei limoni maturi. Nello spettro della luce visibile, il giallo si trova tra il verde e l'arancione.</a:t>
            </a:r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2"/>
          </p:nvPr>
        </p:nvSpPr>
        <p:spPr>
          <a:xfrm>
            <a:off x="3439713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 cielo limpido e del mare profondo. Si trova tra viola e verde sullo spettro ottico.</a:t>
            </a:r>
          </a:p>
        </p:txBody>
      </p:sp>
      <p:sp>
        <p:nvSpPr>
          <p:cNvPr id="862" name="Google Shape;862;p30"/>
          <p:cNvSpPr txBox="1">
            <a:spLocks noGrp="1"/>
          </p:cNvSpPr>
          <p:nvPr>
            <p:ph type="body" idx="3"/>
          </p:nvPr>
        </p:nvSpPr>
        <p:spPr>
          <a:xfrm>
            <a:off x="5851051" y="2802600"/>
            <a:ext cx="2200500" cy="12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Rosso</a:t>
            </a:r>
            <a:endParaRPr b="1" dirty="0"/>
          </a:p>
          <a:p>
            <a:pPr marL="0" lvl="0" indent="0">
              <a:buNone/>
            </a:pPr>
            <a:r>
              <a:rPr lang="it-IT" sz="1100" dirty="0"/>
              <a:t>È il colore del sangue e per questo è stato storicamente associato a sacrificio, pericolo e coraggio.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075" y="381000"/>
            <a:ext cx="4619808" cy="40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31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di Excel</a:t>
            </a:r>
            <a:endParaRPr dirty="0"/>
          </a:p>
        </p:txBody>
      </p:sp>
      <p:sp>
        <p:nvSpPr>
          <p:cNvPr id="869" name="Google Shape;869;p3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Istruzioni per l’uso</a:t>
            </a:r>
            <a:endParaRPr dirty="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3126275" y="1355385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</a:t>
            </a:r>
            <a:r>
              <a:rPr lang="it-IT" sz="1200" b="1" dirty="0"/>
              <a:t>A</a:t>
            </a:r>
            <a:r>
              <a:rPr lang="en" sz="1200" b="1" dirty="0"/>
              <a:t> IN POWERPOINT®</a:t>
            </a:r>
            <a:endParaRPr sz="1200" dirty="0"/>
          </a:p>
          <a:p>
            <a:pPr marL="0" lvl="0" indent="0" algn="ctr">
              <a:buNone/>
            </a:pPr>
            <a:r>
              <a:rPr lang="it-IT" sz="1200" dirty="0"/>
              <a:t>Ricorda di scaricare ed installare I font utilizzati in questa </a:t>
            </a:r>
            <a:r>
              <a:rPr lang="it-IT" sz="1200" dirty="0" err="1"/>
              <a:t>preseNtazione</a:t>
            </a:r>
            <a:r>
              <a:rPr lang="it-IT" sz="1200" dirty="0"/>
              <a:t> (troverai il link ai font necessari nella slide ‘Stile della Presentazione’)</a:t>
            </a:r>
            <a:endParaRPr sz="1200" b="1" dirty="0"/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chemeClr val="accent2"/>
                </a:solidFill>
              </a:rPr>
              <a:t>Grazie</a:t>
            </a:r>
            <a:r>
              <a:rPr lang="en" sz="6000" dirty="0">
                <a:solidFill>
                  <a:schemeClr val="accent2"/>
                </a:solidFill>
              </a:rPr>
              <a:t>!</a:t>
            </a: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/>
              <a:t>Ci sono domande</a:t>
            </a:r>
            <a:r>
              <a:rPr lang="en" sz="1800" b="1" dirty="0"/>
              <a:t>?</a:t>
            </a:r>
            <a:endParaRPr sz="1800" b="1" dirty="0"/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t-IT" sz="1800" dirty="0"/>
              <a:t>Puoi scrivermi a username@email.it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919" name="Google Shape;919;p36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 ringraziamento speciale a tutte le persone che hanno creato e rilasciato gratuitamente queste fantastiche risorse: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it-IT" sz="2400" dirty="0"/>
              <a:t>Foto di</a:t>
            </a:r>
            <a:r>
              <a:rPr lang="en" sz="2400" dirty="0"/>
              <a:t>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Unsplash</a:t>
            </a:r>
            <a:endParaRPr lang="en" sz="2400" u="sng" dirty="0">
              <a:solidFill>
                <a:schemeClr val="hlink"/>
              </a:solidFill>
            </a:endParaRPr>
          </a:p>
          <a:p>
            <a:pPr lvl="0" indent="-381000">
              <a:spcBef>
                <a:spcPts val="0"/>
              </a:spcBef>
              <a:buSzPts val="2400"/>
            </a:pPr>
            <a:r>
              <a:rPr lang="it-IT" dirty="0"/>
              <a:t>Template di </a:t>
            </a:r>
            <a:r>
              <a:rPr lang="it-IT" dirty="0" err="1">
                <a:hlinkClick r:id="rId4"/>
              </a:rPr>
              <a:t>Scroller</a:t>
            </a:r>
            <a:endParaRPr sz="2400" dirty="0"/>
          </a:p>
        </p:txBody>
      </p:sp>
      <p:sp>
        <p:nvSpPr>
          <p:cNvPr id="920" name="Google Shape;920;p3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926" name="Google Shape;926;p37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Questa presentazione usa le seguenti specifiche tipografiche: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" sz="1800" dirty="0"/>
              <a:t>Tit</a:t>
            </a:r>
            <a:r>
              <a:rPr lang="it-IT" sz="1800" dirty="0"/>
              <a:t>oli</a:t>
            </a:r>
            <a:r>
              <a:rPr lang="en" sz="1800" dirty="0"/>
              <a:t>: Amatic SC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it-IT" sz="1800" dirty="0"/>
              <a:t>Testi</a:t>
            </a:r>
            <a:r>
              <a:rPr lang="en" sz="1800" dirty="0"/>
              <a:t>: Quicksand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Scarica gratis su</a:t>
            </a:r>
            <a:r>
              <a:rPr lang="en" sz="1800" dirty="0"/>
              <a:t>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https://www.fontsquirrel.com/fonts/amatic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https://www.fontsquirrel.com/fonts/quicksand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7" name="Google Shape;927;p37"/>
          <p:cNvSpPr txBox="1"/>
          <p:nvPr/>
        </p:nvSpPr>
        <p:spPr>
          <a:xfrm>
            <a:off x="1028375" y="3972259"/>
            <a:ext cx="70872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8" name="Google Shape;928;p3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8"/>
          <p:cNvSpPr/>
          <p:nvPr/>
        </p:nvSpPr>
        <p:spPr>
          <a:xfrm>
            <a:off x="6352470" y="2946782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8"/>
          <p:cNvSpPr/>
          <p:nvPr/>
        </p:nvSpPr>
        <p:spPr>
          <a:xfrm>
            <a:off x="7246090" y="2946772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8"/>
          <p:cNvSpPr/>
          <p:nvPr/>
        </p:nvSpPr>
        <p:spPr>
          <a:xfrm>
            <a:off x="6537186" y="3157636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8"/>
          <p:cNvSpPr/>
          <p:nvPr/>
        </p:nvSpPr>
        <p:spPr>
          <a:xfrm>
            <a:off x="7691325" y="3455033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018" name="Google Shape;1018;p3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</a:t>
            </a:r>
            <a:r>
              <a:rPr lang="en" sz="900" dirty="0"/>
              <a:t>:</a:t>
            </a:r>
            <a:endParaRPr sz="900" dirty="0"/>
          </a:p>
          <a:p>
            <a:pPr lvl="0" indent="-285750">
              <a:buSzPts val="900"/>
            </a:pPr>
            <a:r>
              <a:rPr lang="it-IT" sz="900" dirty="0"/>
              <a:t>Ridimensionarle senza perdere qualità.</a:t>
            </a:r>
          </a:p>
          <a:p>
            <a:pPr lvl="0" indent="-285750">
              <a:buSzPts val="900"/>
            </a:pPr>
            <a:r>
              <a:rPr lang="it-IT" sz="900" dirty="0"/>
              <a:t>Cambiare colore di riempimento e opacità.</a:t>
            </a:r>
          </a:p>
          <a:p>
            <a:pPr lvl="0" indent="-285750">
              <a:buSzPts val="900"/>
            </a:pPr>
            <a:r>
              <a:rPr lang="it-IT" sz="900" dirty="0"/>
              <a:t>Cambiare colore e grandezza della linea.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900" dirty="0"/>
              <a:t>Non è bellissimo</a:t>
            </a:r>
            <a:r>
              <a:rPr lang="en" sz="900" dirty="0"/>
              <a:t>? :)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Esempi</a:t>
            </a:r>
            <a:r>
              <a:rPr lang="en" sz="900" dirty="0"/>
              <a:t>:</a:t>
            </a:r>
            <a:endParaRPr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it-IT" sz="2400" dirty="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e molte altre</a:t>
            </a:r>
            <a:r>
              <a:rPr lang="en" sz="2400" dirty="0">
                <a:solidFill>
                  <a:schemeClr val="lt1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...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026" name="Google Shape;1026;p3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027" name="Google Shape;1027;p39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212306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chemeClr val="accent3"/>
                </a:solidFill>
              </a:rPr>
              <a:t>CIAO</a:t>
            </a:r>
            <a:r>
              <a:rPr lang="en" sz="6000" dirty="0">
                <a:solidFill>
                  <a:schemeClr val="accent3"/>
                </a:solidFill>
              </a:rPr>
              <a:t>!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392600" y="2984075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/>
              <a:t>Sono </a:t>
            </a:r>
            <a:r>
              <a:rPr lang="en" sz="1800" b="1" dirty="0"/>
              <a:t>Jayden Smith</a:t>
            </a:r>
            <a:endParaRPr sz="1800" b="1" dirty="0"/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t-IT" sz="1800" dirty="0"/>
              <a:t>Sono qui perché adoro fare presentazioni.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t-IT" sz="1800" dirty="0"/>
              <a:t>Puoi trovarmi anche qui username@email.it</a:t>
            </a:r>
            <a:endParaRPr sz="1800" b="1" dirty="0"/>
          </a:p>
        </p:txBody>
      </p:sp>
      <p:pic>
        <p:nvPicPr>
          <p:cNvPr id="710" name="Google Shape;710;p15"/>
          <p:cNvPicPr preferRelativeResize="0"/>
          <p:nvPr/>
        </p:nvPicPr>
        <p:blipFill rotWithShape="1">
          <a:blip r:embed="rId3">
            <a:alphaModFix/>
          </a:blip>
          <a:srcRect l="25437" r="8024"/>
          <a:stretch/>
        </p:blipFill>
        <p:spPr>
          <a:xfrm>
            <a:off x="3710225" y="495225"/>
            <a:ext cx="1723500" cy="172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TITOLO DI TRANSIZIONE</a:t>
            </a:r>
            <a:endParaRPr dirty="0"/>
          </a:p>
        </p:txBody>
      </p:sp>
      <p:sp>
        <p:nvSpPr>
          <p:cNvPr id="717" name="Google Shape;717;p16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“</a:t>
            </a:r>
            <a:r>
              <a:rPr lang="it-IT" dirty="0"/>
              <a:t>Le citazioni sono comunemente usate come mezzo di ispirazione e per invocare pensieri emozionali nel lettore</a:t>
            </a:r>
            <a:r>
              <a:rPr lang="en" dirty="0"/>
              <a:t>”</a:t>
            </a:r>
            <a:endParaRPr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 DELLA SLIDE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it-IT" dirty="0"/>
              <a:t>Qui hai una lista di cose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it-IT" dirty="0"/>
              <a:t>E del testo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it-IT" dirty="0"/>
              <a:t>Ma ricorda di non sovraccaricare le tue slide con troppi contenuti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dirty="0"/>
              <a:t>Il tuo pubblico ti ascolta o legge le slide, ma non farà entrambe le cose.</a:t>
            </a:r>
            <a:endParaRPr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it-IT" dirty="0">
                <a:solidFill>
                  <a:schemeClr val="lt1"/>
                </a:solidFill>
              </a:rPr>
              <a:t>Porta l'attenzione del tuo pubblico su un concetto chiave usando icone o illustrazioni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>
                <a:solidFill>
                  <a:schemeClr val="lt1"/>
                </a:solidFill>
              </a:rPr>
              <a:t>Concetto chiave</a:t>
            </a:r>
            <a:endParaRPr sz="6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</a:p>
        </p:txBody>
      </p:sp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Puoi anche dividere i tuoi contenuti</a:t>
            </a:r>
            <a:endParaRPr dirty="0"/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In due o tre colonne</a:t>
            </a:r>
            <a:endParaRPr dirty="0"/>
          </a:p>
        </p:txBody>
      </p:sp>
      <p:sp>
        <p:nvSpPr>
          <p:cNvPr id="755" name="Google Shape;755;p21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756" name="Google Shape;756;p21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</a:p>
        </p:txBody>
      </p:sp>
      <p:sp>
        <p:nvSpPr>
          <p:cNvPr id="757" name="Google Shape;757;p21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Rosso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866</Words>
  <Application>Microsoft Office PowerPoint</Application>
  <PresentationFormat>Presentazione su schermo (16:9)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Amatic SC</vt:lpstr>
      <vt:lpstr>Quicksand</vt:lpstr>
      <vt:lpstr>Short Stack</vt:lpstr>
      <vt:lpstr>Knight template</vt:lpstr>
      <vt:lpstr>Questo è il titolo</vt:lpstr>
      <vt:lpstr>Istruzioni per l’uso</vt:lpstr>
      <vt:lpstr>CIAO!</vt:lpstr>
      <vt:lpstr>1. TITOLO DI TRANSIZIONE</vt:lpstr>
      <vt:lpstr>Presentazione standard di PowerPoint</vt:lpstr>
      <vt:lpstr>QUESTO è IL TITOLO DELLA SLIDE</vt:lpstr>
      <vt:lpstr>Concetto chiave</vt:lpstr>
      <vt:lpstr>Puoi anche dividere i tuoi contenuti</vt:lpstr>
      <vt:lpstr>In due o tre colonne</vt:lpstr>
      <vt:lpstr>Un’immagine vale più di mille parole</vt:lpstr>
      <vt:lpstr>Vuoi un grande impatto? Usa un’immagine grande</vt:lpstr>
      <vt:lpstr>Usa diagrammi per spiegare le tue idee</vt:lpstr>
      <vt:lpstr>Una tabella per confrontare i dati</vt:lpstr>
      <vt:lpstr>Mappa</vt:lpstr>
      <vt:lpstr>89,526,124</vt:lpstr>
      <vt:lpstr>89,526,124$</vt:lpstr>
      <vt:lpstr>Il nostro processo è semplice</vt:lpstr>
      <vt:lpstr>Rivediamo alcuni concetti</vt:lpstr>
      <vt:lpstr>Presentazione standard di PowerPoint</vt:lpstr>
      <vt:lpstr>Grazie!</vt:lpstr>
      <vt:lpstr>ringraziamenti</vt:lpstr>
      <vt:lpstr>STILE DELLA PRESENTAZIONE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Questo è il titolo</dc:title>
  <dc:creator>Utente</dc:creator>
  <cp:lastModifiedBy>Amedeo Landi</cp:lastModifiedBy>
  <cp:revision>2</cp:revision>
  <dcterms:modified xsi:type="dcterms:W3CDTF">2020-03-05T12:41:22Z</dcterms:modified>
</cp:coreProperties>
</file>